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31" r:id="rId17"/>
    <p:sldId id="520" r:id="rId18"/>
    <p:sldId id="521" r:id="rId19"/>
    <p:sldId id="532" r:id="rId20"/>
    <p:sldId id="530" r:id="rId21"/>
    <p:sldId id="522" r:id="rId22"/>
    <p:sldId id="525" r:id="rId23"/>
    <p:sldId id="523" r:id="rId24"/>
    <p:sldId id="524" r:id="rId25"/>
    <p:sldId id="527" r:id="rId26"/>
    <p:sldId id="529" r:id="rId27"/>
    <p:sldId id="526" r:id="rId28"/>
    <p:sldId id="477" r:id="rId29"/>
    <p:sldId id="399" r:id="rId30"/>
    <p:sldId id="409" r:id="rId31"/>
    <p:sldId id="481" r:id="rId32"/>
    <p:sldId id="482" r:id="rId33"/>
    <p:sldId id="5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61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305722">4746 7896 0,'0'-26'15,"0"52"79,0 0-94,0-1 16,0 1-16,0 25 0,0 1 15,0-1-15,0 0 16,0 26-16,0 0 0,0-25 15,0 25-15,0 0 0,0-1 16,26 1-16,-26 0 16,0-25-16,0 25 0,0-26 15,0 0-15,25 1 0,-25-1 16,0-25-16,0 25 16,0-25-16,0-1 0,0 27 15,0-27-15,0 1 16,0 0-16</inkml:trace>
  <inkml:trace contextRef="#ctx0" brushRef="#br0" timeOffset="-304451">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299483">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298413">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297935">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297757">12366 8871 0,'-26'0'16,"26"-26"-16,-25 26 0,50 0 31,1 0-15,25 26-16,-25-26 16,25 0-16,26 0 0,-25 0 15,25-26-15,-26 26 0</inkml:trace>
  <inkml:trace contextRef="#ctx0" brushRef="#br0" timeOffset="-297341">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295980">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282631">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281875">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281440">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281045">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280850">10981 6690 0,'25'0'31,"-25"26"0</inkml:trace>
  <inkml:trace contextRef="#ctx0" brushRef="#br0" timeOffset="-241004">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239888">9031 4099 0,'0'26'0,"25"-1"16,-25 1-16,0 25 0,26-25 16,-26 25-16,0 0 15,26 26-15,-1-25 0,-25 25 16,26-26-16,-26 26 0,0 0 15,26-26-15,-26 26 16,0-25-16,0-1 0,0 0 16,0 1-16,25-27 15,-25 1-15,0 25 0,0-25 16,0-1-16</inkml:trace>
  <inkml:trace contextRef="#ctx0" brushRef="#br0" timeOffset="-239395">9108 3971 0,'0'-26'0,"-26"26"32,0 0-17,1 0-15,-27 0 0,-24 0 16,-27 0-16,-25 0 16,-1 26-16,-25-26 0,-25 0 15,-26 0-15,-1 0 16,-25 0-16,26 0 0,-26-26 15,26 26-15,25 0 0,-25-26 16,51 26-16,0-25 16,0 25-16,52 0 0,-1 0 15,52-26-15,-1 26 16,1 0-16,77 0 31,-1 0-31</inkml:trace>
  <inkml:trace contextRef="#ctx0" brushRef="#br0" timeOffset="-239018">6388 3611 0,'0'-25'0,"26"25"0,-26-26 31,0 52-15,-26-26-16,26 25 16,-25-25-16,-1 26 15,0 0-15,1-1 0,-27 1 16,27 0-16,-27-1 0,1 27 15,0-27-15,-1 1 16,1 25-16,25-25 0,1 0 16,-1 25-16,26-25 15,0 25-15,26-25 0,-1 25 16,27-25-16,-1-1 16,0 27-16,26-27 0,26 1 15,-26 25-15</inkml:trace>
  <inkml:trace contextRef="#ctx0" brushRef="#br0" timeOffset="-237090">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236327">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23542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314676">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311249">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309011">11186 10795 0,'-26'0'16,"1"0"-16,25 26 15,0 0 1,0-1-16,0 1 16,25 25-16,1-25 0,-26 25 15,26 1-15,-1-1 0</inkml:trace>
  <inkml:trace contextRef="#ctx0" brushRef="#br0" timeOffset="-308465">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308014">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307540">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330403">4438 12489 0,'0'-26'0,"0"0"15,0 1-15,-25 25 16,-1-26-16,0 26 15,1 0-15,25 26 47,0-1-47,0 1 16,0 0-16,0 25 16,0 0-16,25 1 0,-25 25 15,0 0-15,0-1 0,0 27 16,0-26-16,0 26 15,0-26-15,0 25 0,0-25 16,0 0-16,0 0 16,0-25-16,0-1 0,0 0 15,0-25-15,0-1 0,0 1 16</inkml:trace>
  <inkml:trace contextRef="#ctx0" brushRef="#br0" timeOffset="-329239">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328302">7825 12848 0,'0'-26'15,"26"1"1,-26 50 15,0 1-15,0-1-16,0 1 15,0 0-15,25 25 0,-25 0 16,0 1-16,0-1 0,0 26 16,0-26-16,0 1 15,0-1-15,0-25 0,0 25 16</inkml:trace>
  <inkml:trace contextRef="#ctx0" brushRef="#br0" timeOffset="-327671">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32719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326748">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325745">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325532">13008 13027 0,'-26'0'0,"52"-25"31,-1 25-31,1-26 16,0 26-16,25 0 0,0-26 15,0 26-15,1 0 16,25 0-16,0 0 0,-26 0 16</inkml:trace>
  <inkml:trace contextRef="#ctx0" brushRef="#br0" timeOffset="-324787">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324354">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322333">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321888">10673 14259 0,'-26'0'16,"1"0"0,50 26 15,1-26-16,-1 0-15,27 0 0,-1 0 16,0 0-16,1 0 16,25 0-16,0 0 0,0 0 15,0 0-15,0 0 16,-26 0-16,-25-26 0,25 26 16,-77 0-1</inkml:trace>
  <inkml:trace contextRef="#ctx0" brushRef="#br0" timeOffset="-321584">10775 14490 0,'-25'0'16,"25"25"-1,-26-25-15,52 0 32,-1 0-17,1 0-15,0 0 16,-1 0-16,27 0 0,-1 0 16,26 0-16,-26 0 15,26 0-15,0-25 0,-25 25 16,25 0-16,-26 0 0,-25 0 15,-1 0-15,1 0 16</inkml:trace>
  <inkml:trace contextRef="#ctx0" brushRef="#br0" timeOffset="-321176">11699 14772 0,'26'26'63,"-26"-1"-48,0 27-15,25-27 16,-25 1-16,0 25 0,26 1 15,-26-1-15,0 0 16,26 1-16,-26-27 0,0 27 16,25-27-16,-25 1 0,0 0 15,0-1 1</inkml:trace>
  <inkml:trace contextRef="#ctx0" brushRef="#br0" timeOffset="-320774">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320438">10801 15567 0,'-26'0'0,"1"0"16,-1 0-16,0 0 16,1 0-16,50 0 31,1 0-31,0 0 16,25 0-16,0 0 0,1 0 15,-1 0-15,26 0 16,0 0-16,0 0 0,0 0 15,-26 0-15,1 0 0,-1 0 16,0 0-16,-25 0 16</inkml:trace>
  <inkml:trace contextRef="#ctx0" brushRef="#br0" timeOffset="-320120">12187 15593 0,'0'26'16,"25"-26"-1,1 0-15,0 0 0,25 0 16,0 0-16,0 0 15,26 0-15,0 0 0,0 0 16,-25 0-16,25 0 0,0 0 16,-26 0-16,0 0 15,-25-26-15,25 26 0,-25 0 16</inkml:trace>
  <inkml:trace contextRef="#ctx0" brushRef="#br0" timeOffset="-318516">14188 14618 0,'25'0'32,"-25"-26"-17,26 26 1,-26-25-16,-26 25 47,1 0-32,-1 25-15,0-25 0,1 26 16,-1 0-16,0-1 16,26 1-16,0 0 15,26-1-15,25 1 16,-25 0-16,25-1 15,-25 27-15,25-27 0,1 1 16,-27 0-16,27-1 0,-52 1 16,25 0-16,-25-1 15,0 1-15,-25-26 0,-1 26 16,0-1-16,-25-25 0,0 26 16,-1-26-16,1 0 15,25-26-15</inkml:trace>
  <inkml:trace contextRef="#ctx0" brushRef="#br0" timeOffset="-318325">14059 14592 0,'0'-25'0,"26"25"15,0 0-15,-1 0 16,1 0-16,25 0 15,1 0-15,-1 0 0,0-26 16,26 26-16,-25 0 16,25 0-16,-52 0 0</inkml:trace>
  <inkml:trace contextRef="#ctx0" brushRef="#br0" timeOffset="-317880">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317275">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316584">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276258">15034 15388 0,'-25'-26'15,"25"1"1,25 25 47,-25-26-63,26 26 0,0 0 15,25 0-15,0 0 0,1 0 16,-1 0-16,26 0 15,0 0-15,26 0 0,-26 0 16,0 26-16,25-26 16,-25 0-16,-26 0 0,1 0 15,-1 0-15,-25 0 0,-1 0 16,1 0-16,-52 0 31,1 0-31,-1 0 16</inkml:trace>
  <inkml:trace contextRef="#ctx0" brushRef="#br0" timeOffset="-275893">15137 15567 0,'26'0'78,"-1"0"-78,1 0 0,25 0 16,1-25-16,-1 25 15,26 0-15,0 0 0,0-26 16,0 26-16,25 0 0,-25 0 16,26 0-16,-26 0 0,-26 0 15,1 0-15,-1 0 16,-25 0-16,-52 0 31</inkml:trace>
  <inkml:trace contextRef="#ctx0" brushRef="#br0" timeOffset="-253654">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23</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2.png"/><Relationship Id="rId4" Type="http://schemas.openxmlformats.org/officeDocument/2006/relationships/image" Target="../media/image51.tiff"/><Relationship Id="rId9" Type="http://schemas.openxmlformats.org/officeDocument/2006/relationships/hyperlink" Target="https://anubhavtrainings.com/"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6.jpg"/><Relationship Id="rId7" Type="http://schemas.openxmlformats.org/officeDocument/2006/relationships/image" Target="../media/image5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5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11284</TotalTime>
  <Words>2149</Words>
  <Application>Microsoft Office PowerPoint</Application>
  <PresentationFormat>Widescreen</PresentationFormat>
  <Paragraphs>326</Paragraphs>
  <Slides>33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72</vt:lpstr>
      <vt:lpstr>Arial</vt:lpstr>
      <vt:lpstr>Arial Black</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712</cp:revision>
  <dcterms:created xsi:type="dcterms:W3CDTF">2016-07-10T03:33:26Z</dcterms:created>
  <dcterms:modified xsi:type="dcterms:W3CDTF">2022-01-14T07:31:47Z</dcterms:modified>
</cp:coreProperties>
</file>